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1" r:id="rId2"/>
    <p:sldId id="320" r:id="rId3"/>
    <p:sldId id="321" r:id="rId4"/>
    <p:sldId id="339" r:id="rId5"/>
    <p:sldId id="338" r:id="rId6"/>
    <p:sldId id="340" r:id="rId7"/>
    <p:sldId id="341" r:id="rId8"/>
    <p:sldId id="336" r:id="rId9"/>
    <p:sldId id="342" r:id="rId10"/>
    <p:sldId id="265" r:id="rId11"/>
  </p:sldIdLst>
  <p:sldSz cx="9144000" cy="5715000" type="screen16x10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cesco Tofan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6269"/>
    <a:srgbClr val="FF8000"/>
    <a:srgbClr val="00919B"/>
    <a:srgbClr val="00979B"/>
    <a:srgbClr val="000000"/>
    <a:srgbClr val="CB0000"/>
    <a:srgbClr val="C10000"/>
    <a:srgbClr val="9B0000"/>
    <a:srgbClr val="FF304E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9298" autoAdjust="0"/>
  </p:normalViewPr>
  <p:slideViewPr>
    <p:cSldViewPr snapToGrid="0" snapToObjects="1">
      <p:cViewPr>
        <p:scale>
          <a:sx n="133" d="100"/>
          <a:sy n="133" d="100"/>
        </p:scale>
        <p:origin x="-8" y="-3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11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40433-9964-5D49-99DC-E267F1CA1D54}" type="datetime1">
              <a:rPr lang="it-IT" smtClean="0"/>
              <a:t>20/11/15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AC349-82BE-4B42-B69F-F6DE0716265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8905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2E10A-F79C-5444-B5D2-26906B81CCF0}" type="datetime1">
              <a:rPr lang="it-IT" smtClean="0"/>
              <a:t>20/11/15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20FE0-D663-0040-9CBF-181576B5FAA8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635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D40EAF-EB39-4845-8016-EA96BB54E745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63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0086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ver 0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446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ver 0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484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page (1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361950" y="283105"/>
            <a:ext cx="8439150" cy="61224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400" b="1" i="0" spc="0" baseline="0">
                <a:latin typeface="Trebuchet MS"/>
                <a:cs typeface="Trebuchet MS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of 1 </a:t>
            </a:r>
            <a:r>
              <a:rPr lang="it-IT" dirty="0" err="1" smtClean="0"/>
              <a:t>column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r>
              <a:rPr lang="it-IT" dirty="0" smtClean="0"/>
              <a:t> page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361950" y="895350"/>
            <a:ext cx="8439150" cy="623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 baseline="0">
                <a:solidFill>
                  <a:srgbClr val="00919B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sub-page </a:t>
            </a:r>
            <a:r>
              <a:rPr lang="it-IT" dirty="0" err="1" smtClean="0"/>
              <a:t>title</a:t>
            </a:r>
            <a:endParaRPr lang="it-IT" dirty="0" smtClean="0"/>
          </a:p>
        </p:txBody>
      </p:sp>
      <p:sp>
        <p:nvSpPr>
          <p:cNvPr id="20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361950" y="1518477"/>
            <a:ext cx="8439150" cy="362925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C10000"/>
              </a:buClr>
              <a:buFontTx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1pPr>
            <a:lvl2pPr marL="0" marR="0" indent="0" algn="just" defTabSz="4572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Clr>
                <a:srgbClr val="C10000"/>
              </a:buClr>
              <a:buSzPct val="100000"/>
              <a:buFontTx/>
              <a:buNone/>
              <a:tabLst/>
              <a:defRPr sz="1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2pPr>
            <a:lvl3pPr marL="554400" indent="-172800">
              <a:spcBef>
                <a:spcPts val="600"/>
              </a:spcBef>
              <a:buClr>
                <a:srgbClr val="C10000"/>
              </a:buClr>
              <a:buSzPct val="140000"/>
              <a:buFont typeface="Wingdings" charset="2"/>
              <a:buChar char="§"/>
              <a:defRPr sz="1000">
                <a:solidFill>
                  <a:srgbClr val="C10000"/>
                </a:solidFill>
                <a:latin typeface="Trebuchet MS"/>
                <a:cs typeface="Trebuchet MS"/>
              </a:defRPr>
            </a:lvl3pPr>
            <a:lvl4pPr marL="648000" indent="-104400">
              <a:spcBef>
                <a:spcPts val="600"/>
              </a:spcBef>
              <a:buClr>
                <a:srgbClr val="C10000"/>
              </a:buClr>
              <a:buFont typeface="+mj-lt"/>
              <a:buAutoNum type="arabicPeriod"/>
              <a:defRPr sz="900" b="0" i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rgbClr val="C10000"/>
              </a:buClr>
              <a:buFont typeface="Wingdings" charset="2"/>
              <a:buChar char=""/>
              <a:defRPr sz="800">
                <a:latin typeface="Trebuchet MS"/>
                <a:cs typeface="Trebuchet MS"/>
              </a:defRPr>
            </a:lvl5pPr>
          </a:lstStyle>
          <a:p>
            <a:pPr lvl="0"/>
            <a:r>
              <a:rPr lang="it-IT" dirty="0" err="1" smtClean="0"/>
              <a:t>Insert</a:t>
            </a:r>
            <a:r>
              <a:rPr lang="it-IT" dirty="0" smtClean="0"/>
              <a:t> the free text </a:t>
            </a:r>
            <a:r>
              <a:rPr lang="it-IT" dirty="0" err="1" smtClean="0"/>
              <a:t>title</a:t>
            </a:r>
            <a:r>
              <a:rPr lang="it-IT" dirty="0" smtClean="0"/>
              <a:t> of </a:t>
            </a:r>
            <a:r>
              <a:rPr lang="it-IT" dirty="0" err="1" smtClean="0"/>
              <a:t>this</a:t>
            </a:r>
            <a:r>
              <a:rPr lang="it-IT" dirty="0" smtClean="0"/>
              <a:t> 1 </a:t>
            </a:r>
            <a:r>
              <a:rPr lang="it-IT" dirty="0" err="1" smtClean="0"/>
              <a:t>column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1"/>
            <a:r>
              <a:rPr lang="it-IT" dirty="0" err="1" smtClean="0"/>
              <a:t>Insert</a:t>
            </a:r>
            <a:r>
              <a:rPr lang="it-IT" dirty="0" smtClean="0"/>
              <a:t> the free text in 1 </a:t>
            </a:r>
            <a:r>
              <a:rPr lang="it-IT" dirty="0" err="1" smtClean="0"/>
              <a:t>column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</p:txBody>
      </p:sp>
      <p:sp>
        <p:nvSpPr>
          <p:cNvPr id="18" name="Rettangolo 17"/>
          <p:cNvSpPr/>
          <p:nvPr userDrawn="1"/>
        </p:nvSpPr>
        <p:spPr>
          <a:xfrm>
            <a:off x="0" y="5433498"/>
            <a:ext cx="8564680" cy="281502"/>
          </a:xfrm>
          <a:prstGeom prst="rect">
            <a:avLst/>
          </a:prstGeom>
          <a:gradFill flip="none" rotWithShape="1">
            <a:gsLst>
              <a:gs pos="84000">
                <a:schemeClr val="dk1">
                  <a:alpha val="10000"/>
                </a:schemeClr>
              </a:gs>
              <a:gs pos="100000">
                <a:srgbClr val="FFFFFF">
                  <a:alpha val="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9" name="Gruppo 18"/>
          <p:cNvGrpSpPr/>
          <p:nvPr userDrawn="1"/>
        </p:nvGrpSpPr>
        <p:grpSpPr>
          <a:xfrm>
            <a:off x="0" y="5433498"/>
            <a:ext cx="8551980" cy="10554"/>
            <a:chOff x="592020" y="5433498"/>
            <a:chExt cx="8551980" cy="10554"/>
          </a:xfrm>
        </p:grpSpPr>
        <p:cxnSp>
          <p:nvCxnSpPr>
            <p:cNvPr id="24" name="Connettore 1 23"/>
            <p:cNvCxnSpPr/>
            <p:nvPr userDrawn="1"/>
          </p:nvCxnSpPr>
          <p:spPr>
            <a:xfrm>
              <a:off x="592020" y="5444052"/>
              <a:ext cx="8551980" cy="0"/>
            </a:xfrm>
            <a:prstGeom prst="line">
              <a:avLst/>
            </a:prstGeom>
            <a:ln>
              <a:solidFill>
                <a:schemeClr val="bg1">
                  <a:alpha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 userDrawn="1"/>
          </p:nvCxnSpPr>
          <p:spPr>
            <a:xfrm>
              <a:off x="592020" y="5433498"/>
              <a:ext cx="8551980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Ovale 28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30" name="Immagine 29" descr="DADA 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80" y="5221368"/>
            <a:ext cx="522169" cy="430132"/>
          </a:xfrm>
          <a:prstGeom prst="rect">
            <a:avLst/>
          </a:prstGeom>
        </p:spPr>
      </p:pic>
      <p:sp>
        <p:nvSpPr>
          <p:cNvPr id="32" name="Segnaposto testo 5"/>
          <p:cNvSpPr>
            <a:spLocks noGrp="1"/>
          </p:cNvSpPr>
          <p:nvPr>
            <p:ph type="body" sz="quarter" idx="14" hasCustomPrompt="1"/>
          </p:nvPr>
        </p:nvSpPr>
        <p:spPr>
          <a:xfrm>
            <a:off x="361950" y="5443538"/>
            <a:ext cx="8108950" cy="2714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it-IT" sz="10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>
              <a:defRPr sz="600"/>
            </a:lvl2pPr>
          </a:lstStyle>
          <a:p>
            <a:pPr lvl="0"/>
            <a:r>
              <a:rPr lang="it-IT" sz="800" b="0" i="0" kern="120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Insert</a:t>
            </a:r>
            <a:r>
              <a:rPr lang="it-IT" sz="800" b="0" i="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 page info</a:t>
            </a:r>
            <a:endParaRPr lang="it-IT" sz="800" b="0" i="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ea typeface="+mn-ea"/>
              <a:cs typeface="Trebuchet MS"/>
            </a:endParaRPr>
          </a:p>
        </p:txBody>
      </p:sp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991" y="5299935"/>
            <a:ext cx="275535" cy="275535"/>
          </a:xfrm>
          <a:prstGeom prst="rect">
            <a:avLst/>
          </a:prstGeom>
        </p:spPr>
      </p:pic>
      <p:sp>
        <p:nvSpPr>
          <p:cNvPr id="31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63588" y="5314950"/>
            <a:ext cx="323850" cy="336550"/>
          </a:xfrm>
          <a:prstGeom prst="rect">
            <a:avLst/>
          </a:prstGeom>
          <a:ln>
            <a:noFill/>
          </a:ln>
          <a:effectLst>
            <a:outerShdw blurRad="25400" dist="12700" dir="5400000" algn="t" rotWithShape="0">
              <a:prstClr val="black"/>
            </a:outerShdw>
          </a:effectLst>
        </p:spPr>
        <p:txBody>
          <a:bodyPr anchor="t"/>
          <a:lstStyle>
            <a:lvl1pPr algn="ctr">
              <a:defRPr sz="900" spc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cs typeface="Trebuchet MS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7292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page (2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361950" y="1518477"/>
            <a:ext cx="8439150" cy="3578455"/>
          </a:xfrm>
          <a:prstGeom prst="rect">
            <a:avLst/>
          </a:prstGeom>
        </p:spPr>
        <p:txBody>
          <a:bodyPr numCol="2" spcCol="360000"/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Clr>
                <a:srgbClr val="C10000"/>
              </a:buClr>
              <a:buFontTx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1pPr>
            <a:lvl2pPr marL="0" marR="0" indent="0" algn="just" defTabSz="4572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2000"/>
              </a:spcAft>
              <a:buClr>
                <a:srgbClr val="C10000"/>
              </a:buClr>
              <a:buSzPct val="100000"/>
              <a:buFontTx/>
              <a:buNone/>
              <a:tabLst/>
              <a:defRPr sz="1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2pPr>
            <a:lvl3pPr marL="554400" indent="-172800">
              <a:spcBef>
                <a:spcPts val="600"/>
              </a:spcBef>
              <a:buClr>
                <a:srgbClr val="C10000"/>
              </a:buClr>
              <a:buSzPct val="140000"/>
              <a:buFont typeface="Wingdings" charset="2"/>
              <a:buChar char="§"/>
              <a:defRPr sz="1000">
                <a:solidFill>
                  <a:srgbClr val="C10000"/>
                </a:solidFill>
                <a:latin typeface="Trebuchet MS"/>
                <a:cs typeface="Trebuchet MS"/>
              </a:defRPr>
            </a:lvl3pPr>
            <a:lvl4pPr marL="648000" indent="-104400">
              <a:spcBef>
                <a:spcPts val="600"/>
              </a:spcBef>
              <a:buClr>
                <a:srgbClr val="C10000"/>
              </a:buClr>
              <a:buFont typeface="+mj-lt"/>
              <a:buAutoNum type="arabicPeriod"/>
              <a:defRPr sz="900" b="0" i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rgbClr val="C10000"/>
              </a:buClr>
              <a:buFont typeface="Wingdings" charset="2"/>
              <a:buChar char=""/>
              <a:defRPr sz="800">
                <a:latin typeface="Trebuchet MS"/>
                <a:cs typeface="Trebuchet MS"/>
              </a:defRPr>
            </a:lvl5pPr>
          </a:lstStyle>
          <a:p>
            <a:pPr lvl="0"/>
            <a:r>
              <a:rPr lang="it-IT" dirty="0" err="1" smtClean="0"/>
              <a:t>Insert</a:t>
            </a:r>
            <a:r>
              <a:rPr lang="it-IT" dirty="0" smtClean="0"/>
              <a:t> the free text </a:t>
            </a:r>
            <a:r>
              <a:rPr lang="it-IT" dirty="0" err="1" smtClean="0"/>
              <a:t>title</a:t>
            </a:r>
            <a:r>
              <a:rPr lang="it-IT" dirty="0" smtClean="0"/>
              <a:t> of </a:t>
            </a:r>
            <a:r>
              <a:rPr lang="it-IT" dirty="0" err="1" smtClean="0"/>
              <a:t>this</a:t>
            </a:r>
            <a:r>
              <a:rPr lang="it-IT" dirty="0" smtClean="0"/>
              <a:t> 2 </a:t>
            </a:r>
            <a:r>
              <a:rPr lang="it-IT" dirty="0" err="1" smtClean="0"/>
              <a:t>columns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1"/>
            <a:r>
              <a:rPr lang="it-IT" dirty="0" err="1" smtClean="0"/>
              <a:t>Insert</a:t>
            </a:r>
            <a:r>
              <a:rPr lang="it-IT" dirty="0" smtClean="0"/>
              <a:t> the free text in 2 </a:t>
            </a:r>
            <a:r>
              <a:rPr lang="it-IT" dirty="0" err="1" smtClean="0"/>
              <a:t>columns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</p:txBody>
      </p:sp>
      <p:sp>
        <p:nvSpPr>
          <p:cNvPr id="11" name="Titolo 1"/>
          <p:cNvSpPr>
            <a:spLocks noGrp="1"/>
          </p:cNvSpPr>
          <p:nvPr>
            <p:ph type="ctrTitle" hasCustomPrompt="1"/>
          </p:nvPr>
        </p:nvSpPr>
        <p:spPr>
          <a:xfrm>
            <a:off x="361950" y="283105"/>
            <a:ext cx="8439150" cy="61224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400" b="1" i="0" spc="0" baseline="0">
                <a:latin typeface="Trebuchet MS"/>
                <a:cs typeface="Trebuchet MS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of 2 </a:t>
            </a:r>
            <a:r>
              <a:rPr lang="it-IT" dirty="0" err="1" smtClean="0"/>
              <a:t>colums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r>
              <a:rPr lang="it-IT" dirty="0" smtClean="0"/>
              <a:t> page</a:t>
            </a:r>
            <a:endParaRPr lang="it-IT" dirty="0"/>
          </a:p>
        </p:txBody>
      </p:sp>
      <p:sp>
        <p:nvSpPr>
          <p:cNvPr id="1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361950" y="895350"/>
            <a:ext cx="8439150" cy="623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 baseline="0">
                <a:solidFill>
                  <a:srgbClr val="00919B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sub-page </a:t>
            </a:r>
            <a:r>
              <a:rPr lang="it-IT" dirty="0" err="1" smtClean="0"/>
              <a:t>title</a:t>
            </a:r>
            <a:endParaRPr lang="it-IT" dirty="0" smtClean="0"/>
          </a:p>
        </p:txBody>
      </p:sp>
      <p:sp>
        <p:nvSpPr>
          <p:cNvPr id="12" name="Rettangolo 11"/>
          <p:cNvSpPr/>
          <p:nvPr userDrawn="1"/>
        </p:nvSpPr>
        <p:spPr>
          <a:xfrm>
            <a:off x="0" y="5433498"/>
            <a:ext cx="8564680" cy="281502"/>
          </a:xfrm>
          <a:prstGeom prst="rect">
            <a:avLst/>
          </a:prstGeom>
          <a:gradFill flip="none" rotWithShape="1">
            <a:gsLst>
              <a:gs pos="84000">
                <a:schemeClr val="dk1">
                  <a:alpha val="10000"/>
                </a:schemeClr>
              </a:gs>
              <a:gs pos="100000">
                <a:srgbClr val="FFFFFF">
                  <a:alpha val="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20" name="Immagine 19" descr="DADA 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80" y="5221368"/>
            <a:ext cx="522169" cy="430132"/>
          </a:xfrm>
          <a:prstGeom prst="rect">
            <a:avLst/>
          </a:prstGeom>
        </p:spPr>
      </p:pic>
      <p:sp>
        <p:nvSpPr>
          <p:cNvPr id="22" name="Segnaposto testo 5"/>
          <p:cNvSpPr>
            <a:spLocks noGrp="1"/>
          </p:cNvSpPr>
          <p:nvPr>
            <p:ph type="body" sz="quarter" idx="14" hasCustomPrompt="1"/>
          </p:nvPr>
        </p:nvSpPr>
        <p:spPr>
          <a:xfrm>
            <a:off x="361950" y="5443538"/>
            <a:ext cx="8108950" cy="2714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it-IT" sz="10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>
              <a:defRPr sz="600"/>
            </a:lvl2pPr>
          </a:lstStyle>
          <a:p>
            <a:pPr lvl="0"/>
            <a:r>
              <a:rPr lang="it-IT" sz="800" b="0" i="0" kern="120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Insert</a:t>
            </a:r>
            <a:r>
              <a:rPr lang="it-IT" sz="800" b="0" i="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 page info</a:t>
            </a:r>
            <a:endParaRPr lang="it-IT" sz="800" b="0" i="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ea typeface="+mn-ea"/>
              <a:cs typeface="Trebuchet MS"/>
            </a:endParaRPr>
          </a:p>
        </p:txBody>
      </p:sp>
      <p:grpSp>
        <p:nvGrpSpPr>
          <p:cNvPr id="18" name="Gruppo 17"/>
          <p:cNvGrpSpPr/>
          <p:nvPr userDrawn="1"/>
        </p:nvGrpSpPr>
        <p:grpSpPr>
          <a:xfrm>
            <a:off x="0" y="5433498"/>
            <a:ext cx="8551980" cy="10554"/>
            <a:chOff x="592020" y="5433498"/>
            <a:chExt cx="8551980" cy="10554"/>
          </a:xfrm>
        </p:grpSpPr>
        <p:cxnSp>
          <p:nvCxnSpPr>
            <p:cNvPr id="23" name="Connettore 1 22"/>
            <p:cNvCxnSpPr/>
            <p:nvPr userDrawn="1"/>
          </p:nvCxnSpPr>
          <p:spPr>
            <a:xfrm>
              <a:off x="592020" y="5444052"/>
              <a:ext cx="8551980" cy="0"/>
            </a:xfrm>
            <a:prstGeom prst="line">
              <a:avLst/>
            </a:prstGeom>
            <a:ln>
              <a:solidFill>
                <a:schemeClr val="bg1">
                  <a:alpha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 userDrawn="1"/>
          </p:nvCxnSpPr>
          <p:spPr>
            <a:xfrm>
              <a:off x="592020" y="5433498"/>
              <a:ext cx="8551980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Ovale 13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15" name="Immagin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991" y="5299935"/>
            <a:ext cx="275535" cy="275535"/>
          </a:xfrm>
          <a:prstGeom prst="rect">
            <a:avLst/>
          </a:prstGeom>
        </p:spPr>
      </p:pic>
      <p:sp>
        <p:nvSpPr>
          <p:cNvPr id="1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63588" y="5314950"/>
            <a:ext cx="323850" cy="336550"/>
          </a:xfrm>
          <a:prstGeom prst="rect">
            <a:avLst/>
          </a:prstGeom>
          <a:ln>
            <a:noFill/>
          </a:ln>
          <a:effectLst>
            <a:outerShdw blurRad="25400" dist="12700" dir="5400000" algn="t" rotWithShape="0">
              <a:prstClr val="black"/>
            </a:outerShdw>
          </a:effectLst>
        </p:spPr>
        <p:txBody>
          <a:bodyPr anchor="t"/>
          <a:lstStyle>
            <a:lvl1pPr algn="ctr">
              <a:defRPr sz="900" spc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cs typeface="Trebuchet MS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558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mple text page (1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2"/>
          <p:cNvSpPr>
            <a:spLocks noGrp="1"/>
          </p:cNvSpPr>
          <p:nvPr>
            <p:ph type="pic" idx="14"/>
          </p:nvPr>
        </p:nvSpPr>
        <p:spPr>
          <a:xfrm>
            <a:off x="4826000" y="1518478"/>
            <a:ext cx="4317999" cy="360385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baseline="0">
                <a:latin typeface="Trebuchet MS"/>
                <a:cs typeface="Trebuchet M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Insert</a:t>
            </a:r>
            <a:r>
              <a:rPr lang="it-IT" dirty="0" smtClean="0"/>
              <a:t> image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361950" y="283105"/>
            <a:ext cx="8439150" cy="61224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400" b="1" i="0" spc="0" baseline="0">
                <a:latin typeface="Trebuchet MS"/>
                <a:cs typeface="Trebuchet MS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of </a:t>
            </a:r>
            <a:r>
              <a:rPr lang="it-IT" dirty="0" err="1" smtClean="0"/>
              <a:t>text+image</a:t>
            </a:r>
            <a:r>
              <a:rPr lang="it-IT" dirty="0" smtClean="0"/>
              <a:t> page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361950" y="895350"/>
            <a:ext cx="8439150" cy="623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 baseline="0">
                <a:solidFill>
                  <a:srgbClr val="00919B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sub-page </a:t>
            </a:r>
            <a:r>
              <a:rPr lang="it-IT" dirty="0" err="1" smtClean="0"/>
              <a:t>title</a:t>
            </a:r>
            <a:endParaRPr lang="it-IT" dirty="0" smtClean="0"/>
          </a:p>
        </p:txBody>
      </p:sp>
      <p:sp>
        <p:nvSpPr>
          <p:cNvPr id="20" name="Segnaposto contenuto 2"/>
          <p:cNvSpPr>
            <a:spLocks noGrp="1"/>
          </p:cNvSpPr>
          <p:nvPr userDrawn="1">
            <p:ph idx="13" hasCustomPrompt="1"/>
          </p:nvPr>
        </p:nvSpPr>
        <p:spPr>
          <a:xfrm>
            <a:off x="361950" y="1518477"/>
            <a:ext cx="4226983" cy="360385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>
                <a:srgbClr val="C10000"/>
              </a:buClr>
              <a:buFontTx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1pPr>
            <a:lvl2pPr marL="0" marR="0" indent="0" algn="just" defTabSz="4572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Clr>
                <a:srgbClr val="C10000"/>
              </a:buClr>
              <a:buSzPct val="100000"/>
              <a:buFontTx/>
              <a:buNone/>
              <a:tabLst/>
              <a:defRPr sz="1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2pPr>
            <a:lvl3pPr marL="554400" indent="-172800">
              <a:spcBef>
                <a:spcPts val="600"/>
              </a:spcBef>
              <a:buClr>
                <a:srgbClr val="C10000"/>
              </a:buClr>
              <a:buSzPct val="140000"/>
              <a:buFont typeface="Wingdings" charset="2"/>
              <a:buChar char="§"/>
              <a:defRPr sz="1000">
                <a:solidFill>
                  <a:srgbClr val="C10000"/>
                </a:solidFill>
                <a:latin typeface="Trebuchet MS"/>
                <a:cs typeface="Trebuchet MS"/>
              </a:defRPr>
            </a:lvl3pPr>
            <a:lvl4pPr marL="648000" indent="-104400">
              <a:spcBef>
                <a:spcPts val="600"/>
              </a:spcBef>
              <a:buClr>
                <a:srgbClr val="C10000"/>
              </a:buClr>
              <a:buFont typeface="+mj-lt"/>
              <a:buAutoNum type="arabicPeriod"/>
              <a:defRPr sz="900" b="0" i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rgbClr val="C10000"/>
              </a:buClr>
              <a:buFont typeface="Wingdings" charset="2"/>
              <a:buChar char=""/>
              <a:defRPr sz="800">
                <a:latin typeface="Trebuchet MS"/>
                <a:cs typeface="Trebuchet MS"/>
              </a:defRPr>
            </a:lvl5pPr>
          </a:lstStyle>
          <a:p>
            <a:pPr lvl="0"/>
            <a:r>
              <a:rPr lang="it-IT" dirty="0" err="1" smtClean="0"/>
              <a:t>Insert</a:t>
            </a:r>
            <a:r>
              <a:rPr lang="it-IT" dirty="0" smtClean="0"/>
              <a:t> the free text </a:t>
            </a:r>
            <a:r>
              <a:rPr lang="it-IT" dirty="0" err="1" smtClean="0"/>
              <a:t>title</a:t>
            </a:r>
            <a:r>
              <a:rPr lang="it-IT" dirty="0" smtClean="0"/>
              <a:t> of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1"/>
            <a:r>
              <a:rPr lang="it-IT" dirty="0" err="1" smtClean="0"/>
              <a:t>Insert</a:t>
            </a:r>
            <a:r>
              <a:rPr lang="it-IT" dirty="0" smtClean="0"/>
              <a:t> the free text in 1 </a:t>
            </a:r>
            <a:r>
              <a:rPr lang="it-IT" dirty="0" err="1" smtClean="0"/>
              <a:t>column</a:t>
            </a:r>
            <a:r>
              <a:rPr lang="it-IT" dirty="0" smtClean="0"/>
              <a:t> </a:t>
            </a:r>
            <a:r>
              <a:rPr lang="it-IT" dirty="0" err="1" smtClean="0"/>
              <a:t>paragraph</a:t>
            </a:r>
            <a:endParaRPr lang="it-IT" dirty="0" smtClean="0"/>
          </a:p>
        </p:txBody>
      </p:sp>
      <p:sp>
        <p:nvSpPr>
          <p:cNvPr id="21" name="Rettangolo 20"/>
          <p:cNvSpPr/>
          <p:nvPr userDrawn="1"/>
        </p:nvSpPr>
        <p:spPr>
          <a:xfrm>
            <a:off x="0" y="5433498"/>
            <a:ext cx="8564680" cy="281502"/>
          </a:xfrm>
          <a:prstGeom prst="rect">
            <a:avLst/>
          </a:prstGeom>
          <a:gradFill flip="none" rotWithShape="1">
            <a:gsLst>
              <a:gs pos="84000">
                <a:schemeClr val="dk1">
                  <a:alpha val="10000"/>
                </a:schemeClr>
              </a:gs>
              <a:gs pos="100000">
                <a:srgbClr val="FFFFFF">
                  <a:alpha val="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27" name="Immagine 26" descr="DADA 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80" y="5221368"/>
            <a:ext cx="522169" cy="430132"/>
          </a:xfrm>
          <a:prstGeom prst="rect">
            <a:avLst/>
          </a:prstGeom>
        </p:spPr>
      </p:pic>
      <p:sp>
        <p:nvSpPr>
          <p:cNvPr id="29" name="Segnaposto testo 5"/>
          <p:cNvSpPr>
            <a:spLocks noGrp="1"/>
          </p:cNvSpPr>
          <p:nvPr>
            <p:ph type="body" sz="quarter" idx="15" hasCustomPrompt="1"/>
          </p:nvPr>
        </p:nvSpPr>
        <p:spPr>
          <a:xfrm>
            <a:off x="361950" y="5443538"/>
            <a:ext cx="8108950" cy="2714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it-IT" sz="10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>
              <a:defRPr sz="600"/>
            </a:lvl2pPr>
          </a:lstStyle>
          <a:p>
            <a:pPr lvl="0"/>
            <a:r>
              <a:rPr lang="it-IT" sz="800" b="0" i="0" kern="120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Insert</a:t>
            </a:r>
            <a:r>
              <a:rPr lang="it-IT" sz="800" b="0" i="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 page info</a:t>
            </a:r>
            <a:endParaRPr lang="it-IT" sz="800" b="0" i="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ea typeface="+mn-ea"/>
              <a:cs typeface="Trebuchet MS"/>
            </a:endParaRPr>
          </a:p>
        </p:txBody>
      </p:sp>
      <p:grpSp>
        <p:nvGrpSpPr>
          <p:cNvPr id="14" name="Gruppo 13"/>
          <p:cNvGrpSpPr/>
          <p:nvPr userDrawn="1"/>
        </p:nvGrpSpPr>
        <p:grpSpPr>
          <a:xfrm>
            <a:off x="0" y="5433498"/>
            <a:ext cx="8551980" cy="10554"/>
            <a:chOff x="592020" y="5433498"/>
            <a:chExt cx="8551980" cy="10554"/>
          </a:xfrm>
        </p:grpSpPr>
        <p:cxnSp>
          <p:nvCxnSpPr>
            <p:cNvPr id="15" name="Connettore 1 14"/>
            <p:cNvCxnSpPr/>
            <p:nvPr userDrawn="1"/>
          </p:nvCxnSpPr>
          <p:spPr>
            <a:xfrm>
              <a:off x="592020" y="5444052"/>
              <a:ext cx="8551980" cy="0"/>
            </a:xfrm>
            <a:prstGeom prst="line">
              <a:avLst/>
            </a:prstGeom>
            <a:ln>
              <a:solidFill>
                <a:schemeClr val="bg1">
                  <a:alpha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 userDrawn="1"/>
          </p:nvCxnSpPr>
          <p:spPr>
            <a:xfrm>
              <a:off x="592020" y="5433498"/>
              <a:ext cx="8551980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Ovale 21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991" y="5299935"/>
            <a:ext cx="275535" cy="275535"/>
          </a:xfrm>
          <a:prstGeom prst="rect">
            <a:avLst/>
          </a:prstGeom>
        </p:spPr>
      </p:pic>
      <p:sp>
        <p:nvSpPr>
          <p:cNvPr id="2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63588" y="5314950"/>
            <a:ext cx="323850" cy="336550"/>
          </a:xfrm>
          <a:prstGeom prst="rect">
            <a:avLst/>
          </a:prstGeom>
          <a:ln>
            <a:noFill/>
          </a:ln>
          <a:effectLst>
            <a:outerShdw blurRad="25400" dist="12700" dir="5400000" algn="t" rotWithShape="0">
              <a:prstClr val="black"/>
            </a:outerShdw>
          </a:effectLst>
        </p:spPr>
        <p:txBody>
          <a:bodyPr anchor="t"/>
          <a:lstStyle>
            <a:lvl1pPr algn="ctr">
              <a:defRPr sz="900" spc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cs typeface="Trebuchet MS"/>
              </a:defRPr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70377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page (1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361122" y="1518477"/>
            <a:ext cx="8439150" cy="3603855"/>
          </a:xfrm>
          <a:prstGeom prst="rect">
            <a:avLst/>
          </a:prstGeom>
        </p:spPr>
        <p:txBody>
          <a:bodyPr/>
          <a:lstStyle>
            <a:lvl1pPr marL="252000" indent="-252000">
              <a:spcBef>
                <a:spcPts val="1000"/>
              </a:spcBef>
              <a:spcAft>
                <a:spcPts val="0"/>
              </a:spcAft>
              <a:buClr>
                <a:srgbClr val="00919B"/>
              </a:buClr>
              <a:buFont typeface="Wingdings" charset="2"/>
              <a:buChar char="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1pPr>
            <a:lvl2pPr marL="392400" indent="-140400">
              <a:spcBef>
                <a:spcPts val="600"/>
              </a:spcBef>
              <a:buClr>
                <a:srgbClr val="00919B"/>
              </a:buClr>
              <a:buSzPct val="100000"/>
              <a:buFont typeface="Wingdings" charset="2"/>
              <a:buChar char="§"/>
              <a:defRPr sz="1400" b="1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2pPr>
            <a:lvl3pPr marL="554400" indent="-172800">
              <a:spcBef>
                <a:spcPts val="600"/>
              </a:spcBef>
              <a:buClr>
                <a:srgbClr val="00919B"/>
              </a:buClr>
              <a:buSzPct val="140000"/>
              <a:buFont typeface="Wingdings" charset="2"/>
              <a:buChar char="§"/>
              <a:defRPr sz="1000">
                <a:solidFill>
                  <a:srgbClr val="00919B"/>
                </a:solidFill>
                <a:latin typeface="Trebuchet MS"/>
                <a:cs typeface="Trebuchet MS"/>
              </a:defRPr>
            </a:lvl3pPr>
            <a:lvl4pPr marL="648000" indent="-104400">
              <a:spcBef>
                <a:spcPts val="600"/>
              </a:spcBef>
              <a:buClr>
                <a:srgbClr val="00919B"/>
              </a:buClr>
              <a:buFont typeface="+mj-lt"/>
              <a:buAutoNum type="arabicPeriod"/>
              <a:defRPr sz="900" b="0" i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rgbClr val="C10000"/>
              </a:buClr>
              <a:buFont typeface="Wingdings" charset="2"/>
              <a:buChar char=""/>
              <a:defRPr sz="800">
                <a:latin typeface="Trebuchet MS"/>
                <a:cs typeface="Trebuchet MS"/>
              </a:defRPr>
            </a:lvl5pPr>
          </a:lstStyle>
          <a:p>
            <a:pPr lvl="0"/>
            <a:r>
              <a:rPr lang="it-IT" dirty="0" err="1" smtClean="0"/>
              <a:t>Insert</a:t>
            </a:r>
            <a:r>
              <a:rPr lang="it-IT" dirty="0" smtClean="0"/>
              <a:t> the first line of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1"/>
            <a:r>
              <a:rPr lang="it-IT" dirty="0" smtClean="0"/>
              <a:t>Second line </a:t>
            </a:r>
            <a:r>
              <a:rPr lang="it-IT" dirty="0" err="1" smtClean="0"/>
              <a:t>pf</a:t>
            </a:r>
            <a:r>
              <a:rPr lang="it-IT" dirty="0" smtClean="0"/>
              <a:t>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2"/>
            <a:r>
              <a:rPr lang="it-IT" dirty="0" smtClean="0"/>
              <a:t>Third line of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line of the </a:t>
            </a:r>
            <a:r>
              <a:rPr lang="it-IT" dirty="0" err="1" smtClean="0"/>
              <a:t>paragraph</a:t>
            </a:r>
            <a:endParaRPr lang="it-IT" dirty="0" smtClean="0"/>
          </a:p>
        </p:txBody>
      </p:sp>
      <p:sp>
        <p:nvSpPr>
          <p:cNvPr id="14" name="Titolo 1"/>
          <p:cNvSpPr>
            <a:spLocks noGrp="1"/>
          </p:cNvSpPr>
          <p:nvPr>
            <p:ph type="ctrTitle" hasCustomPrompt="1"/>
          </p:nvPr>
        </p:nvSpPr>
        <p:spPr>
          <a:xfrm>
            <a:off x="361950" y="283105"/>
            <a:ext cx="8439150" cy="61224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400" b="1" i="0" spc="0" baseline="0">
                <a:latin typeface="Trebuchet MS"/>
                <a:cs typeface="Trebuchet MS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page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15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361950" y="895350"/>
            <a:ext cx="8439150" cy="623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 baseline="0">
                <a:solidFill>
                  <a:srgbClr val="00919B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sub-page </a:t>
            </a:r>
            <a:r>
              <a:rPr lang="it-IT" dirty="0" err="1" smtClean="0"/>
              <a:t>title</a:t>
            </a:r>
            <a:endParaRPr lang="it-IT" dirty="0" smtClean="0"/>
          </a:p>
        </p:txBody>
      </p:sp>
      <p:sp>
        <p:nvSpPr>
          <p:cNvPr id="12" name="Rettangolo 11"/>
          <p:cNvSpPr/>
          <p:nvPr userDrawn="1"/>
        </p:nvSpPr>
        <p:spPr>
          <a:xfrm>
            <a:off x="0" y="5433498"/>
            <a:ext cx="8564680" cy="281502"/>
          </a:xfrm>
          <a:prstGeom prst="rect">
            <a:avLst/>
          </a:prstGeom>
          <a:gradFill flip="none" rotWithShape="1">
            <a:gsLst>
              <a:gs pos="84000">
                <a:schemeClr val="dk1">
                  <a:alpha val="10000"/>
                </a:schemeClr>
              </a:gs>
              <a:gs pos="100000">
                <a:srgbClr val="FFFFFF">
                  <a:alpha val="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21" name="Immagine 20" descr="DADA 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80" y="5221368"/>
            <a:ext cx="522169" cy="430132"/>
          </a:xfrm>
          <a:prstGeom prst="rect">
            <a:avLst/>
          </a:prstGeom>
        </p:spPr>
      </p:pic>
      <p:sp>
        <p:nvSpPr>
          <p:cNvPr id="23" name="Segnaposto testo 5"/>
          <p:cNvSpPr>
            <a:spLocks noGrp="1"/>
          </p:cNvSpPr>
          <p:nvPr>
            <p:ph type="body" sz="quarter" idx="14" hasCustomPrompt="1"/>
          </p:nvPr>
        </p:nvSpPr>
        <p:spPr>
          <a:xfrm>
            <a:off x="361950" y="5443538"/>
            <a:ext cx="8108950" cy="2714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it-IT" sz="10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>
              <a:defRPr sz="600"/>
            </a:lvl2pPr>
          </a:lstStyle>
          <a:p>
            <a:pPr lvl="0"/>
            <a:r>
              <a:rPr lang="it-IT" sz="800" b="0" i="0" kern="120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Insert</a:t>
            </a:r>
            <a:r>
              <a:rPr lang="it-IT" sz="800" b="0" i="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 page info</a:t>
            </a:r>
            <a:endParaRPr lang="it-IT" sz="800" b="0" i="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ea typeface="+mn-ea"/>
              <a:cs typeface="Trebuchet MS"/>
            </a:endParaRPr>
          </a:p>
        </p:txBody>
      </p:sp>
      <p:grpSp>
        <p:nvGrpSpPr>
          <p:cNvPr id="19" name="Gruppo 18"/>
          <p:cNvGrpSpPr/>
          <p:nvPr userDrawn="1"/>
        </p:nvGrpSpPr>
        <p:grpSpPr>
          <a:xfrm>
            <a:off x="0" y="5433498"/>
            <a:ext cx="8551980" cy="10554"/>
            <a:chOff x="592020" y="5433498"/>
            <a:chExt cx="8551980" cy="10554"/>
          </a:xfrm>
        </p:grpSpPr>
        <p:cxnSp>
          <p:nvCxnSpPr>
            <p:cNvPr id="24" name="Connettore 1 23"/>
            <p:cNvCxnSpPr/>
            <p:nvPr userDrawn="1"/>
          </p:nvCxnSpPr>
          <p:spPr>
            <a:xfrm>
              <a:off x="592020" y="5444052"/>
              <a:ext cx="8551980" cy="0"/>
            </a:xfrm>
            <a:prstGeom prst="line">
              <a:avLst/>
            </a:prstGeom>
            <a:ln>
              <a:solidFill>
                <a:schemeClr val="bg1">
                  <a:alpha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 userDrawn="1"/>
          </p:nvCxnSpPr>
          <p:spPr>
            <a:xfrm>
              <a:off x="592020" y="5433498"/>
              <a:ext cx="8551980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e 15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17" name="Immagin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991" y="5299935"/>
            <a:ext cx="275535" cy="275535"/>
          </a:xfrm>
          <a:prstGeom prst="rect">
            <a:avLst/>
          </a:prstGeom>
        </p:spPr>
      </p:pic>
      <p:sp>
        <p:nvSpPr>
          <p:cNvPr id="1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63588" y="5314950"/>
            <a:ext cx="323850" cy="336550"/>
          </a:xfrm>
          <a:prstGeom prst="rect">
            <a:avLst/>
          </a:prstGeom>
          <a:ln>
            <a:noFill/>
          </a:ln>
          <a:effectLst>
            <a:outerShdw blurRad="25400" dist="12700" dir="5400000" algn="t" rotWithShape="0">
              <a:prstClr val="black"/>
            </a:outerShdw>
          </a:effectLst>
        </p:spPr>
        <p:txBody>
          <a:bodyPr anchor="t"/>
          <a:lstStyle>
            <a:lvl1pPr algn="ctr">
              <a:defRPr sz="900" spc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 smtClean="0"/>
              <a:t>99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832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agraph page (1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immagine 2"/>
          <p:cNvSpPr>
            <a:spLocks noGrp="1"/>
          </p:cNvSpPr>
          <p:nvPr>
            <p:ph type="pic" idx="14"/>
          </p:nvPr>
        </p:nvSpPr>
        <p:spPr>
          <a:xfrm>
            <a:off x="4826000" y="1518478"/>
            <a:ext cx="4317999" cy="363772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baseline="0">
                <a:latin typeface="Trebuchet MS"/>
                <a:cs typeface="Trebuchet M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Insert</a:t>
            </a:r>
            <a:r>
              <a:rPr lang="it-IT" dirty="0" smtClean="0"/>
              <a:t> image</a:t>
            </a:r>
            <a:endParaRPr lang="it-IT" dirty="0"/>
          </a:p>
        </p:txBody>
      </p:sp>
      <p:sp>
        <p:nvSpPr>
          <p:cNvPr id="13" name="Segnaposto contenuto 2"/>
          <p:cNvSpPr>
            <a:spLocks noGrp="1"/>
          </p:cNvSpPr>
          <p:nvPr>
            <p:ph idx="13" hasCustomPrompt="1"/>
          </p:nvPr>
        </p:nvSpPr>
        <p:spPr>
          <a:xfrm>
            <a:off x="361950" y="1518478"/>
            <a:ext cx="4218517" cy="3637722"/>
          </a:xfrm>
          <a:prstGeom prst="rect">
            <a:avLst/>
          </a:prstGeom>
        </p:spPr>
        <p:txBody>
          <a:bodyPr/>
          <a:lstStyle>
            <a:lvl1pPr marL="252000" indent="-252000">
              <a:spcBef>
                <a:spcPts val="1000"/>
              </a:spcBef>
              <a:spcAft>
                <a:spcPts val="0"/>
              </a:spcAft>
              <a:buClr>
                <a:srgbClr val="00919B"/>
              </a:buClr>
              <a:buFont typeface="Wingdings" charset="2"/>
              <a:buChar char="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1pPr>
            <a:lvl2pPr marL="392400" indent="-140400">
              <a:spcBef>
                <a:spcPts val="600"/>
              </a:spcBef>
              <a:buClr>
                <a:srgbClr val="00919B"/>
              </a:buClr>
              <a:buSzPct val="100000"/>
              <a:buFont typeface="Wingdings" charset="2"/>
              <a:buChar char="§"/>
              <a:defRPr sz="1400" b="1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cs typeface="Trebuchet MS"/>
              </a:defRPr>
            </a:lvl2pPr>
            <a:lvl3pPr marL="554400" indent="-172800">
              <a:spcBef>
                <a:spcPts val="600"/>
              </a:spcBef>
              <a:buClr>
                <a:srgbClr val="00919B"/>
              </a:buClr>
              <a:buSzPct val="140000"/>
              <a:buFont typeface="Wingdings" charset="2"/>
              <a:buChar char="§"/>
              <a:defRPr sz="1000">
                <a:solidFill>
                  <a:srgbClr val="00919B"/>
                </a:solidFill>
                <a:latin typeface="Trebuchet MS"/>
                <a:cs typeface="Trebuchet MS"/>
              </a:defRPr>
            </a:lvl3pPr>
            <a:lvl4pPr marL="648000" indent="-104400">
              <a:spcBef>
                <a:spcPts val="600"/>
              </a:spcBef>
              <a:buClr>
                <a:srgbClr val="00919B"/>
              </a:buClr>
              <a:buFont typeface="+mj-lt"/>
              <a:buAutoNum type="arabicPeriod"/>
              <a:defRPr sz="900" b="0" i="1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4pPr>
            <a:lvl5pPr marL="2057400" indent="-228600">
              <a:buClr>
                <a:srgbClr val="C10000"/>
              </a:buClr>
              <a:buFont typeface="Wingdings" charset="2"/>
              <a:buChar char=""/>
              <a:defRPr sz="800">
                <a:latin typeface="Trebuchet MS"/>
                <a:cs typeface="Trebuchet MS"/>
              </a:defRPr>
            </a:lvl5pPr>
          </a:lstStyle>
          <a:p>
            <a:pPr lvl="0"/>
            <a:r>
              <a:rPr lang="it-IT" dirty="0" err="1" smtClean="0"/>
              <a:t>Insert</a:t>
            </a:r>
            <a:r>
              <a:rPr lang="it-IT" dirty="0" smtClean="0"/>
              <a:t> the first line of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1"/>
            <a:r>
              <a:rPr lang="it-IT" dirty="0" smtClean="0"/>
              <a:t>Second line </a:t>
            </a:r>
            <a:r>
              <a:rPr lang="it-IT" dirty="0" err="1" smtClean="0"/>
              <a:t>pf</a:t>
            </a:r>
            <a:r>
              <a:rPr lang="it-IT" dirty="0" smtClean="0"/>
              <a:t>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2"/>
            <a:r>
              <a:rPr lang="it-IT" dirty="0" smtClean="0"/>
              <a:t>Third line of the </a:t>
            </a:r>
            <a:r>
              <a:rPr lang="it-IT" dirty="0" err="1" smtClean="0"/>
              <a:t>paragraph</a:t>
            </a:r>
            <a:endParaRPr lang="it-IT" dirty="0" smtClean="0"/>
          </a:p>
          <a:p>
            <a:pPr lvl="3"/>
            <a:r>
              <a:rPr lang="it-IT" dirty="0" err="1" smtClean="0"/>
              <a:t>Fourth</a:t>
            </a:r>
            <a:r>
              <a:rPr lang="it-IT" dirty="0" smtClean="0"/>
              <a:t> line of the </a:t>
            </a:r>
            <a:r>
              <a:rPr lang="it-IT" dirty="0" err="1" smtClean="0"/>
              <a:t>paragraph</a:t>
            </a:r>
            <a:endParaRPr lang="it-IT" dirty="0" smtClean="0"/>
          </a:p>
        </p:txBody>
      </p:sp>
      <p:sp>
        <p:nvSpPr>
          <p:cNvPr id="14" name="Titolo 1"/>
          <p:cNvSpPr>
            <a:spLocks noGrp="1"/>
          </p:cNvSpPr>
          <p:nvPr>
            <p:ph type="ctrTitle" hasCustomPrompt="1"/>
          </p:nvPr>
        </p:nvSpPr>
        <p:spPr>
          <a:xfrm>
            <a:off x="361950" y="283105"/>
            <a:ext cx="8439150" cy="612245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algn="l">
              <a:defRPr sz="3400" b="1" i="0" spc="0" baseline="0">
                <a:latin typeface="Trebuchet MS"/>
                <a:cs typeface="Trebuchet MS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page </a:t>
            </a:r>
            <a:r>
              <a:rPr lang="it-IT" dirty="0" err="1" smtClean="0"/>
              <a:t>title</a:t>
            </a:r>
            <a:endParaRPr lang="it-IT" dirty="0"/>
          </a:p>
        </p:txBody>
      </p:sp>
      <p:sp>
        <p:nvSpPr>
          <p:cNvPr id="15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361950" y="895350"/>
            <a:ext cx="8439150" cy="6231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 b="0" i="1" baseline="0">
                <a:solidFill>
                  <a:srgbClr val="00919B"/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sub-page </a:t>
            </a:r>
            <a:r>
              <a:rPr lang="it-IT" dirty="0" err="1" smtClean="0"/>
              <a:t>title</a:t>
            </a:r>
            <a:endParaRPr lang="it-IT" dirty="0" smtClean="0"/>
          </a:p>
        </p:txBody>
      </p:sp>
      <p:sp>
        <p:nvSpPr>
          <p:cNvPr id="18" name="Rettangolo 17"/>
          <p:cNvSpPr/>
          <p:nvPr userDrawn="1"/>
        </p:nvSpPr>
        <p:spPr>
          <a:xfrm>
            <a:off x="0" y="5433498"/>
            <a:ext cx="8564680" cy="281502"/>
          </a:xfrm>
          <a:prstGeom prst="rect">
            <a:avLst/>
          </a:prstGeom>
          <a:gradFill flip="none" rotWithShape="1">
            <a:gsLst>
              <a:gs pos="84000">
                <a:schemeClr val="dk1">
                  <a:alpha val="10000"/>
                </a:schemeClr>
              </a:gs>
              <a:gs pos="100000">
                <a:srgbClr val="FFFFFF">
                  <a:alpha val="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Ovale 25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30" name="Immagine 29" descr="DADA logo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4680" y="5221368"/>
            <a:ext cx="522169" cy="430132"/>
          </a:xfrm>
          <a:prstGeom prst="rect">
            <a:avLst/>
          </a:prstGeom>
        </p:spPr>
      </p:pic>
      <p:sp>
        <p:nvSpPr>
          <p:cNvPr id="32" name="Segnaposto testo 5"/>
          <p:cNvSpPr>
            <a:spLocks noGrp="1"/>
          </p:cNvSpPr>
          <p:nvPr>
            <p:ph type="body" sz="quarter" idx="15" hasCustomPrompt="1"/>
          </p:nvPr>
        </p:nvSpPr>
        <p:spPr>
          <a:xfrm>
            <a:off x="361950" y="5443538"/>
            <a:ext cx="8108950" cy="2714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lang="it-IT" sz="10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>
              <a:defRPr sz="600"/>
            </a:lvl2pPr>
          </a:lstStyle>
          <a:p>
            <a:pPr lvl="0"/>
            <a:r>
              <a:rPr lang="it-IT" sz="800" b="0" i="0" kern="1200" baseline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Insert</a:t>
            </a:r>
            <a:r>
              <a:rPr lang="it-IT" sz="800" b="0" i="0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  <a:ea typeface="+mn-ea"/>
                <a:cs typeface="Trebuchet MS"/>
              </a:rPr>
              <a:t> page info</a:t>
            </a:r>
            <a:endParaRPr lang="it-IT" sz="800" b="0" i="0" kern="1200" baseline="0" dirty="0">
              <a:solidFill>
                <a:schemeClr val="tx1">
                  <a:lumMod val="65000"/>
                  <a:lumOff val="35000"/>
                </a:schemeClr>
              </a:solidFill>
              <a:latin typeface="Trebuchet MS"/>
              <a:ea typeface="+mn-ea"/>
              <a:cs typeface="Trebuchet MS"/>
            </a:endParaRPr>
          </a:p>
        </p:txBody>
      </p:sp>
      <p:grpSp>
        <p:nvGrpSpPr>
          <p:cNvPr id="16" name="Gruppo 15"/>
          <p:cNvGrpSpPr/>
          <p:nvPr userDrawn="1"/>
        </p:nvGrpSpPr>
        <p:grpSpPr>
          <a:xfrm>
            <a:off x="0" y="5433498"/>
            <a:ext cx="8551980" cy="10554"/>
            <a:chOff x="592020" y="5433498"/>
            <a:chExt cx="8551980" cy="10554"/>
          </a:xfrm>
        </p:grpSpPr>
        <p:cxnSp>
          <p:nvCxnSpPr>
            <p:cNvPr id="17" name="Connettore 1 16"/>
            <p:cNvCxnSpPr/>
            <p:nvPr userDrawn="1"/>
          </p:nvCxnSpPr>
          <p:spPr>
            <a:xfrm>
              <a:off x="592020" y="5444052"/>
              <a:ext cx="8551980" cy="0"/>
            </a:xfrm>
            <a:prstGeom prst="line">
              <a:avLst/>
            </a:prstGeom>
            <a:ln>
              <a:solidFill>
                <a:schemeClr val="bg1">
                  <a:alpha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 userDrawn="1"/>
          </p:nvCxnSpPr>
          <p:spPr>
            <a:xfrm>
              <a:off x="592020" y="5433498"/>
              <a:ext cx="8551980" cy="0"/>
            </a:xfrm>
            <a:prstGeom prst="line">
              <a:avLst/>
            </a:prstGeom>
            <a:ln>
              <a:solidFill>
                <a:schemeClr val="tx1">
                  <a:alpha val="2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Ovale 18"/>
          <p:cNvSpPr/>
          <p:nvPr userDrawn="1"/>
        </p:nvSpPr>
        <p:spPr>
          <a:xfrm>
            <a:off x="8684784" y="5296728"/>
            <a:ext cx="275535" cy="275535"/>
          </a:xfrm>
          <a:prstGeom prst="ellipse">
            <a:avLst/>
          </a:prstGeom>
          <a:gradFill>
            <a:gsLst>
              <a:gs pos="0">
                <a:srgbClr val="C10000"/>
              </a:gs>
              <a:gs pos="100000">
                <a:srgbClr val="7E0000"/>
              </a:gs>
            </a:gsLst>
          </a:gradFill>
          <a:ln w="12700" cmpd="sng"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  <a:tileRect/>
            </a:gradFill>
          </a:ln>
          <a:effectLst>
            <a:innerShdw blurRad="50800" dist="254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dirty="0"/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7991" y="5299935"/>
            <a:ext cx="275535" cy="275535"/>
          </a:xfrm>
          <a:prstGeom prst="rect">
            <a:avLst/>
          </a:prstGeom>
        </p:spPr>
      </p:pic>
      <p:sp>
        <p:nvSpPr>
          <p:cNvPr id="22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663588" y="5314950"/>
            <a:ext cx="323850" cy="336550"/>
          </a:xfrm>
          <a:prstGeom prst="rect">
            <a:avLst/>
          </a:prstGeom>
          <a:ln>
            <a:noFill/>
          </a:ln>
          <a:effectLst>
            <a:outerShdw blurRad="25400" dist="12700" dir="5400000" algn="t" rotWithShape="0">
              <a:prstClr val="black"/>
            </a:outerShdw>
          </a:effectLst>
        </p:spPr>
        <p:txBody>
          <a:bodyPr anchor="t"/>
          <a:lstStyle>
            <a:lvl1pPr algn="ctr">
              <a:defRPr sz="900" spc="0">
                <a:solidFill>
                  <a:schemeClr val="tx1">
                    <a:lumMod val="95000"/>
                    <a:lumOff val="5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 smtClean="0"/>
              <a:t>99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48803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8184" y="71983"/>
            <a:ext cx="8633018" cy="4659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251521" y="757267"/>
            <a:ext cx="8632825" cy="4400021"/>
          </a:xfrm>
          <a:prstGeom prst="rect">
            <a:avLst/>
          </a:prstGeom>
        </p:spPr>
        <p:txBody>
          <a:bodyPr l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32332017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G Master.jpg"/>
          <p:cNvPicPr>
            <a:picLocks noChangeAspect="1"/>
          </p:cNvPicPr>
          <p:nvPr userDrawn="1"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71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8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0" r:id="rId2"/>
    <p:sldLayoutId id="2147483673" r:id="rId3"/>
    <p:sldLayoutId id="2147483660" r:id="rId4"/>
    <p:sldLayoutId id="2147483664" r:id="rId5"/>
    <p:sldLayoutId id="2147483666" r:id="rId6"/>
    <p:sldLayoutId id="2147483662" r:id="rId7"/>
    <p:sldLayoutId id="2147483665" r:id="rId8"/>
    <p:sldLayoutId id="2147483676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4294967295"/>
          </p:nvPr>
        </p:nvSpPr>
        <p:spPr>
          <a:xfrm>
            <a:off x="361950" y="5021395"/>
            <a:ext cx="1384300" cy="334698"/>
          </a:xfrm>
          <a:prstGeom prst="rect">
            <a:avLst/>
          </a:prstGeom>
        </p:spPr>
        <p:txBody>
          <a:bodyPr/>
          <a:lstStyle/>
          <a:p>
            <a:fld id="{40245822-3638-944F-A25D-0AD5877148B2}" type="datetime1">
              <a:rPr lang="it-IT" smtClean="0"/>
              <a:t>20/11/15</a:t>
            </a:fld>
            <a:endParaRPr lang="it-IT" dirty="0"/>
          </a:p>
        </p:txBody>
      </p:sp>
      <p:sp>
        <p:nvSpPr>
          <p:cNvPr id="4" name="Titolo 3"/>
          <p:cNvSpPr>
            <a:spLocks noGrp="1"/>
          </p:cNvSpPr>
          <p:nvPr>
            <p:ph type="ctrTitle" idx="4294967295"/>
          </p:nvPr>
        </p:nvSpPr>
        <p:spPr>
          <a:xfrm>
            <a:off x="361950" y="1576252"/>
            <a:ext cx="8439150" cy="69466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charset="0"/>
              </a:rPr>
              <a:t>FCP </a:t>
            </a:r>
            <a:br>
              <a:rPr lang="en-US" sz="5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charset="0"/>
              </a:rPr>
            </a:br>
            <a:r>
              <a:rPr lang="en-US" sz="5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charset="0"/>
              </a:rPr>
              <a:t>Tavolo</a:t>
            </a:r>
            <a:r>
              <a:rPr lang="en-US" sz="5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charset="0"/>
              </a:rPr>
              <a:t> </a:t>
            </a:r>
            <a:r>
              <a:rPr lang="en-US" sz="5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charset="0"/>
              </a:rPr>
              <a:t>Innovazione</a:t>
            </a:r>
            <a:endParaRPr lang="en-US" sz="54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ctrTitle" idx="4294967295"/>
          </p:nvPr>
        </p:nvSpPr>
        <p:spPr>
          <a:xfrm>
            <a:off x="361950" y="381000"/>
            <a:ext cx="8439150" cy="1104900"/>
          </a:xfrm>
          <a:prstGeom prst="rect">
            <a:avLst/>
          </a:prstGeom>
        </p:spPr>
        <p:txBody>
          <a:bodyPr/>
          <a:lstStyle/>
          <a:p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thanks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3539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4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sessione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18-11-2015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241319" y="1137886"/>
            <a:ext cx="73619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7F7F7F"/>
                </a:solidFill>
              </a:rPr>
              <a:t>Partecipanti:</a:t>
            </a:r>
          </a:p>
          <a:p>
            <a:r>
              <a:rPr lang="it-IT" dirty="0" smtClean="0">
                <a:solidFill>
                  <a:srgbClr val="7F7F7F"/>
                </a:solidFill>
              </a:rPr>
              <a:t>Roberto </a:t>
            </a:r>
            <a:r>
              <a:rPr lang="it-IT" dirty="0" err="1" smtClean="0">
                <a:solidFill>
                  <a:srgbClr val="7F7F7F"/>
                </a:solidFill>
              </a:rPr>
              <a:t>Barberis</a:t>
            </a:r>
            <a:r>
              <a:rPr lang="it-IT" dirty="0" smtClean="0">
                <a:solidFill>
                  <a:srgbClr val="7F7F7F"/>
                </a:solidFill>
              </a:rPr>
              <a:t> – 4w</a:t>
            </a:r>
          </a:p>
          <a:p>
            <a:r>
              <a:rPr lang="it-IT" dirty="0">
                <a:solidFill>
                  <a:srgbClr val="7F7F7F"/>
                </a:solidFill>
              </a:rPr>
              <a:t>Greta Barsanti – </a:t>
            </a:r>
            <a:r>
              <a:rPr lang="it-IT" dirty="0" err="1" smtClean="0">
                <a:solidFill>
                  <a:srgbClr val="7F7F7F"/>
                </a:solidFill>
              </a:rPr>
              <a:t>Sociomantic</a:t>
            </a:r>
            <a:r>
              <a:rPr lang="it-IT" dirty="0" smtClean="0">
                <a:solidFill>
                  <a:srgbClr val="7F7F7F"/>
                </a:solidFill>
              </a:rPr>
              <a:t>  </a:t>
            </a:r>
          </a:p>
          <a:p>
            <a:r>
              <a:rPr lang="it-IT" dirty="0" smtClean="0">
                <a:solidFill>
                  <a:srgbClr val="7F7F7F"/>
                </a:solidFill>
              </a:rPr>
              <a:t>Enrico </a:t>
            </a:r>
            <a:r>
              <a:rPr lang="it-IT" dirty="0" err="1">
                <a:solidFill>
                  <a:srgbClr val="7F7F7F"/>
                </a:solidFill>
              </a:rPr>
              <a:t>Ciampini</a:t>
            </a:r>
            <a:r>
              <a:rPr lang="it-IT" dirty="0">
                <a:solidFill>
                  <a:srgbClr val="7F7F7F"/>
                </a:solidFill>
              </a:rPr>
              <a:t> – </a:t>
            </a:r>
            <a:r>
              <a:rPr lang="it-IT" dirty="0" err="1" smtClean="0">
                <a:solidFill>
                  <a:srgbClr val="7F7F7F"/>
                </a:solidFill>
              </a:rPr>
              <a:t>NuggAd</a:t>
            </a:r>
            <a:r>
              <a:rPr lang="it-IT" dirty="0" smtClean="0">
                <a:solidFill>
                  <a:srgbClr val="7F7F7F"/>
                </a:solidFill>
              </a:rPr>
              <a:t> </a:t>
            </a:r>
            <a:endParaRPr lang="it-IT" dirty="0">
              <a:solidFill>
                <a:srgbClr val="7F7F7F"/>
              </a:solidFill>
            </a:endParaRPr>
          </a:p>
          <a:p>
            <a:r>
              <a:rPr lang="it-IT" dirty="0" smtClean="0">
                <a:solidFill>
                  <a:srgbClr val="7F7F7F"/>
                </a:solidFill>
              </a:rPr>
              <a:t>Elena </a:t>
            </a:r>
            <a:r>
              <a:rPr lang="it-IT" dirty="0">
                <a:solidFill>
                  <a:srgbClr val="7F7F7F"/>
                </a:solidFill>
              </a:rPr>
              <a:t>Moriondo – </a:t>
            </a:r>
            <a:r>
              <a:rPr lang="it-IT" dirty="0" err="1" smtClean="0">
                <a:solidFill>
                  <a:srgbClr val="7F7F7F"/>
                </a:solidFill>
              </a:rPr>
              <a:t>WebSystem</a:t>
            </a:r>
            <a:endParaRPr lang="it-IT" dirty="0">
              <a:solidFill>
                <a:srgbClr val="7F7F7F"/>
              </a:solidFill>
            </a:endParaRPr>
          </a:p>
          <a:p>
            <a:r>
              <a:rPr lang="it-IT" dirty="0">
                <a:solidFill>
                  <a:srgbClr val="7F7F7F"/>
                </a:solidFill>
              </a:rPr>
              <a:t>Massimo Pattano – </a:t>
            </a:r>
            <a:r>
              <a:rPr lang="it-IT" dirty="0" smtClean="0">
                <a:solidFill>
                  <a:srgbClr val="7F7F7F"/>
                </a:solidFill>
              </a:rPr>
              <a:t>4w </a:t>
            </a:r>
          </a:p>
          <a:p>
            <a:r>
              <a:rPr lang="it-IT" dirty="0" smtClean="0">
                <a:solidFill>
                  <a:srgbClr val="7F7F7F"/>
                </a:solidFill>
              </a:rPr>
              <a:t>Biagio Stasi – Hearst -</a:t>
            </a:r>
          </a:p>
        </p:txBody>
      </p:sp>
    </p:spTree>
    <p:extLst>
      <p:ext uri="{BB962C8B-B14F-4D97-AF65-F5344CB8AC3E}">
        <p14:creationId xmlns:p14="http://schemas.microsoft.com/office/powerpoint/2010/main" val="426131102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Agenda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98272" y="1585102"/>
            <a:ext cx="8393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it-IT" sz="2400" dirty="0" smtClean="0">
                <a:solidFill>
                  <a:srgbClr val="7F7F7F"/>
                </a:solidFill>
              </a:rPr>
              <a:t>Corsi di Formazione – Date e appuntamenti</a:t>
            </a:r>
          </a:p>
        </p:txBody>
      </p:sp>
    </p:spTree>
    <p:extLst>
      <p:ext uri="{BB962C8B-B14F-4D97-AF65-F5344CB8AC3E}">
        <p14:creationId xmlns:p14="http://schemas.microsoft.com/office/powerpoint/2010/main" val="3549075720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Corsi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di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Formazione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 </a:t>
            </a:r>
            <a:endParaRPr lang="en-US" b="1" dirty="0" smtClean="0">
              <a:solidFill>
                <a:srgbClr val="7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98272" y="954868"/>
            <a:ext cx="83933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7F7F7F"/>
                </a:solidFill>
              </a:rPr>
              <a:t>Seguiranno le schede singole dei corsi di formazione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Per ogni data abbiamo fissato una sala da 50 posti presso gli uffici di 4w </a:t>
            </a:r>
            <a:r>
              <a:rPr lang="it-IT" sz="2400" dirty="0" err="1" smtClean="0">
                <a:solidFill>
                  <a:srgbClr val="7F7F7F"/>
                </a:solidFill>
              </a:rPr>
              <a:t>MarketPlace</a:t>
            </a:r>
            <a:r>
              <a:rPr lang="it-IT" sz="2400" dirty="0" smtClean="0">
                <a:solidFill>
                  <a:srgbClr val="7F7F7F"/>
                </a:solidFill>
              </a:rPr>
              <a:t> in via B. Quaranta al 40.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La sala è a disposizione dalle 09:30 alle 13:00, se sono necessari più di 50 posti, cercheremo di capire insieme se sia necessario ripetere il corso di formazione per le persone non intervenute. I corsi sono dedicati ai soci FCP.</a:t>
            </a:r>
            <a:endParaRPr lang="it-IT" sz="24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848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Corsi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di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Formazione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– Big Data</a:t>
            </a:r>
            <a:endParaRPr lang="en-US" b="1" dirty="0" smtClean="0">
              <a:solidFill>
                <a:srgbClr val="7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98272" y="849828"/>
            <a:ext cx="83933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7F7F7F"/>
                </a:solidFill>
              </a:rPr>
              <a:t>21 gennaio 2016</a:t>
            </a:r>
          </a:p>
          <a:p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Monitoraggio</a:t>
            </a:r>
            <a:r>
              <a:rPr lang="it-IT" sz="2400" dirty="0" smtClean="0">
                <a:solidFill>
                  <a:srgbClr val="7F7F7F"/>
                </a:solidFill>
              </a:rPr>
              <a:t>, misurazione e </a:t>
            </a:r>
            <a:r>
              <a:rPr lang="it-IT" sz="2400" dirty="0" smtClean="0">
                <a:solidFill>
                  <a:srgbClr val="7F7F7F"/>
                </a:solidFill>
              </a:rPr>
              <a:t>utilizzo dei dati.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Accenno alla </a:t>
            </a:r>
            <a:r>
              <a:rPr lang="it-IT" sz="2400" dirty="0" smtClean="0">
                <a:solidFill>
                  <a:srgbClr val="7F7F7F"/>
                </a:solidFill>
              </a:rPr>
              <a:t>cookie law.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Esempi pratici di utilizzo.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endParaRPr lang="it-IT" sz="2400" dirty="0" smtClean="0">
              <a:solidFill>
                <a:srgbClr val="7F7F7F"/>
              </a:solidFill>
            </a:endParaRPr>
          </a:p>
          <a:p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A </a:t>
            </a:r>
            <a:r>
              <a:rPr lang="it-IT" sz="2400" dirty="0" smtClean="0">
                <a:solidFill>
                  <a:srgbClr val="7F7F7F"/>
                </a:solidFill>
              </a:rPr>
              <a:t>cura di </a:t>
            </a:r>
            <a:r>
              <a:rPr lang="it-IT" sz="2400" dirty="0" err="1" smtClean="0">
                <a:solidFill>
                  <a:srgbClr val="7F7F7F"/>
                </a:solidFill>
              </a:rPr>
              <a:t>E.Ciampini</a:t>
            </a:r>
            <a:r>
              <a:rPr lang="it-IT" sz="2400" dirty="0" smtClean="0">
                <a:solidFill>
                  <a:srgbClr val="7F7F7F"/>
                </a:solidFill>
              </a:rPr>
              <a:t>, </a:t>
            </a:r>
            <a:r>
              <a:rPr lang="it-IT" sz="2400" dirty="0" err="1" smtClean="0">
                <a:solidFill>
                  <a:srgbClr val="7F7F7F"/>
                </a:solidFill>
              </a:rPr>
              <a:t>G.Barsanti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smtClean="0">
                <a:solidFill>
                  <a:srgbClr val="7F7F7F"/>
                </a:solidFill>
              </a:rPr>
              <a:t>e </a:t>
            </a:r>
            <a:r>
              <a:rPr lang="it-IT" sz="2400" dirty="0" err="1" smtClean="0">
                <a:solidFill>
                  <a:srgbClr val="7F7F7F"/>
                </a:solidFill>
              </a:rPr>
              <a:t>F.Angelini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endParaRPr lang="it-IT" sz="2400" dirty="0" smtClean="0">
              <a:solidFill>
                <a:srgbClr val="7F7F7F"/>
              </a:solidFill>
            </a:endParaRPr>
          </a:p>
          <a:p>
            <a:endParaRPr lang="it-IT" sz="24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722534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98272" y="849828"/>
            <a:ext cx="83933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7F7F7F"/>
                </a:solidFill>
              </a:rPr>
              <a:t>18 Febbraio 2016</a:t>
            </a:r>
          </a:p>
          <a:p>
            <a:endParaRPr lang="it-IT" sz="2400" b="1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Gestione campagne programmatiche.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monitoraggio </a:t>
            </a:r>
            <a:r>
              <a:rPr lang="it-IT" sz="2400" dirty="0" err="1" smtClean="0">
                <a:solidFill>
                  <a:srgbClr val="7F7F7F"/>
                </a:solidFill>
              </a:rPr>
              <a:t>cpm</a:t>
            </a:r>
            <a:r>
              <a:rPr lang="it-IT" sz="2400" dirty="0">
                <a:solidFill>
                  <a:srgbClr val="7F7F7F"/>
                </a:solidFill>
              </a:rPr>
              <a:t>.</a:t>
            </a:r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evoluzione </a:t>
            </a:r>
            <a:r>
              <a:rPr lang="it-IT" sz="2400" dirty="0" smtClean="0">
                <a:solidFill>
                  <a:srgbClr val="7F7F7F"/>
                </a:solidFill>
              </a:rPr>
              <a:t>forza </a:t>
            </a:r>
            <a:r>
              <a:rPr lang="it-IT" sz="2400" dirty="0" smtClean="0">
                <a:solidFill>
                  <a:srgbClr val="7F7F7F"/>
                </a:solidFill>
              </a:rPr>
              <a:t>vendita. 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Interventi </a:t>
            </a:r>
            <a:r>
              <a:rPr lang="it-IT" sz="2400" dirty="0" err="1" smtClean="0">
                <a:solidFill>
                  <a:srgbClr val="7F7F7F"/>
                </a:solidFill>
              </a:rPr>
              <a:t>Advertiser</a:t>
            </a:r>
            <a:r>
              <a:rPr lang="it-IT" sz="2400" dirty="0" smtClean="0">
                <a:solidFill>
                  <a:srgbClr val="7F7F7F"/>
                </a:solidFill>
              </a:rPr>
              <a:t>.</a:t>
            </a:r>
            <a:endParaRPr lang="it-IT" sz="2400" dirty="0" smtClean="0">
              <a:solidFill>
                <a:srgbClr val="7F7F7F"/>
              </a:solidFill>
            </a:endParaRPr>
          </a:p>
          <a:p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A </a:t>
            </a:r>
            <a:r>
              <a:rPr lang="it-IT" sz="2400" dirty="0" smtClean="0">
                <a:solidFill>
                  <a:srgbClr val="7F7F7F"/>
                </a:solidFill>
              </a:rPr>
              <a:t>cura di </a:t>
            </a:r>
            <a:r>
              <a:rPr lang="it-IT" sz="2400" dirty="0" err="1" smtClean="0">
                <a:solidFill>
                  <a:srgbClr val="7F7F7F"/>
                </a:solidFill>
              </a:rPr>
              <a:t>P.Colombo</a:t>
            </a:r>
            <a:r>
              <a:rPr lang="it-IT" sz="2400" dirty="0" smtClean="0">
                <a:solidFill>
                  <a:srgbClr val="7F7F7F"/>
                </a:solidFill>
              </a:rPr>
              <a:t>, </a:t>
            </a:r>
            <a:r>
              <a:rPr lang="it-IT" sz="2400" dirty="0" err="1" smtClean="0">
                <a:solidFill>
                  <a:srgbClr val="7F7F7F"/>
                </a:solidFill>
              </a:rPr>
              <a:t>E.Moriondo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smtClean="0">
                <a:solidFill>
                  <a:srgbClr val="7F7F7F"/>
                </a:solidFill>
              </a:rPr>
              <a:t>e </a:t>
            </a:r>
            <a:r>
              <a:rPr lang="it-IT" sz="2400" dirty="0" err="1" smtClean="0">
                <a:solidFill>
                  <a:srgbClr val="7F7F7F"/>
                </a:solidFill>
              </a:rPr>
              <a:t>A.Donzelli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endParaRPr lang="it-IT" sz="2400" dirty="0" smtClean="0">
              <a:solidFill>
                <a:srgbClr val="7F7F7F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Corsi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di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Formazione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-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Operatività</a:t>
            </a:r>
            <a:endParaRPr lang="en-US" b="1" dirty="0" smtClean="0">
              <a:solidFill>
                <a:srgbClr val="7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94686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498272" y="1355925"/>
            <a:ext cx="839331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7F7F7F"/>
                </a:solidFill>
              </a:rPr>
              <a:t>10 Marzo </a:t>
            </a:r>
            <a:r>
              <a:rPr lang="it-IT" sz="2400" dirty="0" smtClean="0">
                <a:solidFill>
                  <a:srgbClr val="7F7F7F"/>
                </a:solidFill>
              </a:rPr>
              <a:t>2016</a:t>
            </a:r>
          </a:p>
          <a:p>
            <a:endParaRPr lang="it-IT" sz="2400" b="1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Evoluzione </a:t>
            </a:r>
            <a:r>
              <a:rPr lang="it-IT" sz="2400" dirty="0" smtClean="0">
                <a:solidFill>
                  <a:srgbClr val="7F7F7F"/>
                </a:solidFill>
              </a:rPr>
              <a:t>dell’automazione </a:t>
            </a:r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Natività e contesti editoriali </a:t>
            </a:r>
          </a:p>
          <a:p>
            <a:r>
              <a:rPr lang="it-IT" sz="2400" dirty="0" smtClean="0">
                <a:solidFill>
                  <a:srgbClr val="7F7F7F"/>
                </a:solidFill>
              </a:rPr>
              <a:t>Il mercato programmatico e i formati gestiti</a:t>
            </a:r>
            <a:endParaRPr lang="it-IT" sz="2400" dirty="0" smtClean="0">
              <a:solidFill>
                <a:srgbClr val="7F7F7F"/>
              </a:solidFill>
            </a:endParaRPr>
          </a:p>
          <a:p>
            <a:endParaRPr lang="it-IT" sz="2400" dirty="0" smtClean="0">
              <a:solidFill>
                <a:srgbClr val="7F7F7F"/>
              </a:solidFill>
            </a:endParaRPr>
          </a:p>
          <a:p>
            <a:r>
              <a:rPr lang="it-IT" sz="2400" dirty="0" smtClean="0">
                <a:solidFill>
                  <a:srgbClr val="7F7F7F"/>
                </a:solidFill>
              </a:rPr>
              <a:t>A </a:t>
            </a:r>
            <a:r>
              <a:rPr lang="it-IT" sz="2400" dirty="0" smtClean="0">
                <a:solidFill>
                  <a:srgbClr val="7F7F7F"/>
                </a:solidFill>
              </a:rPr>
              <a:t>cura di </a:t>
            </a:r>
            <a:r>
              <a:rPr lang="it-IT" sz="2400" dirty="0" err="1" smtClean="0">
                <a:solidFill>
                  <a:srgbClr val="7F7F7F"/>
                </a:solidFill>
              </a:rPr>
              <a:t>B.Stasi</a:t>
            </a:r>
            <a:r>
              <a:rPr lang="it-IT" sz="2400" dirty="0" smtClean="0">
                <a:solidFill>
                  <a:srgbClr val="7F7F7F"/>
                </a:solidFill>
              </a:rPr>
              <a:t>, </a:t>
            </a:r>
            <a:r>
              <a:rPr lang="it-IT" sz="2400" dirty="0" err="1" smtClean="0">
                <a:solidFill>
                  <a:srgbClr val="7F7F7F"/>
                </a:solidFill>
              </a:rPr>
              <a:t>A.Campana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r>
              <a:rPr lang="it-IT" sz="2400" dirty="0" smtClean="0">
                <a:solidFill>
                  <a:srgbClr val="7F7F7F"/>
                </a:solidFill>
              </a:rPr>
              <a:t>e </a:t>
            </a:r>
            <a:r>
              <a:rPr lang="it-IT" sz="2400" dirty="0" err="1" smtClean="0">
                <a:solidFill>
                  <a:srgbClr val="7F7F7F"/>
                </a:solidFill>
              </a:rPr>
              <a:t>M.Pattano</a:t>
            </a:r>
            <a:r>
              <a:rPr lang="it-IT" sz="2400" dirty="0" smtClean="0">
                <a:solidFill>
                  <a:srgbClr val="7F7F7F"/>
                </a:solidFill>
              </a:rPr>
              <a:t> </a:t>
            </a:r>
            <a:endParaRPr lang="it-IT" sz="2400" dirty="0" smtClean="0">
              <a:solidFill>
                <a:srgbClr val="7F7F7F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Corsi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di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Formazione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– </a:t>
            </a:r>
            <a:b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</a:b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Native &amp;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Prog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rammatico</a:t>
            </a:r>
            <a:endParaRPr lang="en-US" b="1" dirty="0" smtClean="0">
              <a:solidFill>
                <a:srgbClr val="7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946862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Corsi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di </a:t>
            </a:r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Formazione</a:t>
            </a:r>
            <a:r>
              <a:rPr lang="en-US" b="1" dirty="0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  <p:sp>
        <p:nvSpPr>
          <p:cNvPr id="3" name="Rettangolo 2"/>
          <p:cNvSpPr/>
          <p:nvPr/>
        </p:nvSpPr>
        <p:spPr>
          <a:xfrm>
            <a:off x="498272" y="1575552"/>
            <a:ext cx="83933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7F7F7F"/>
                </a:solidFill>
              </a:rPr>
              <a:t>La gestione della partecipazione ai corsi dovrebbe essere gestita da FCP, che dopo averne dato notizia ai soci, si preoccuperà di raccogliere una scheda partecipante, comprensiva: nome, </a:t>
            </a:r>
            <a:r>
              <a:rPr lang="it-IT" sz="2400" dirty="0" err="1" smtClean="0">
                <a:solidFill>
                  <a:srgbClr val="7F7F7F"/>
                </a:solidFill>
              </a:rPr>
              <a:t>cognome,contatto</a:t>
            </a:r>
            <a:r>
              <a:rPr lang="it-IT" sz="2400" dirty="0" smtClean="0">
                <a:solidFill>
                  <a:srgbClr val="7F7F7F"/>
                </a:solidFill>
              </a:rPr>
              <a:t>, azienda di appartenenza, ruolo in azienda. </a:t>
            </a:r>
            <a:endParaRPr lang="it-IT" sz="24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73740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>
            <a:spLocks noGrp="1"/>
          </p:cNvSpPr>
          <p:nvPr>
            <p:ph type="title"/>
          </p:nvPr>
        </p:nvSpPr>
        <p:spPr bwMode="auto">
          <a:xfrm>
            <a:off x="258764" y="71438"/>
            <a:ext cx="8632825" cy="46699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7F7F7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Arial" charset="0"/>
                <a:cs typeface="Arial" charset="0"/>
              </a:rPr>
              <a:t>Nomenclatura</a:t>
            </a:r>
            <a:endParaRPr lang="en-US" b="1" dirty="0" smtClean="0">
              <a:solidFill>
                <a:srgbClr val="7F7F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98272" y="1575552"/>
            <a:ext cx="83933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7F7F7F"/>
                </a:solidFill>
              </a:rPr>
              <a:t>Trasmettiamo insieme a questo documento la bozza del glossario che vorremmo dare ai partecipanti al corso, </a:t>
            </a:r>
            <a:r>
              <a:rPr lang="it-IT" sz="2400" dirty="0" smtClean="0">
                <a:solidFill>
                  <a:srgbClr val="7F7F7F"/>
                </a:solidFill>
              </a:rPr>
              <a:t>oltre alla classica trasmissione in digitale potrebbe diventare un gadget/quadernetto per i partecipanti o usato in mille modi diversi.</a:t>
            </a:r>
            <a:endParaRPr lang="it-IT" sz="24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1805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9808</TotalTime>
  <Words>310</Words>
  <Application>Microsoft Macintosh PowerPoint</Application>
  <PresentationFormat>Presentazione su schermo (16:10)</PresentationFormat>
  <Paragraphs>47</Paragraphs>
  <Slides>10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FCP  Tavolo Innovazione</vt:lpstr>
      <vt:lpstr>4a sessione 18-11-2015</vt:lpstr>
      <vt:lpstr>Agenda </vt:lpstr>
      <vt:lpstr>Corsi di Formazione  </vt:lpstr>
      <vt:lpstr>Corsi di Formazione – Big Data</vt:lpstr>
      <vt:lpstr>Corsi di Formazione - Operatività</vt:lpstr>
      <vt:lpstr>Corsi di Formazione –  Native &amp; Programmatico</vt:lpstr>
      <vt:lpstr>Corsi di Formazione </vt:lpstr>
      <vt:lpstr>Nomenclatura</vt:lpstr>
      <vt:lpstr>Many thanks</vt:lpstr>
    </vt:vector>
  </TitlesOfParts>
  <Company>Dada S.p.A.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Francesco Tofani</dc:creator>
  <cp:lastModifiedBy>Massimo Pattano</cp:lastModifiedBy>
  <cp:revision>315</cp:revision>
  <cp:lastPrinted>2015-06-19T12:47:59Z</cp:lastPrinted>
  <dcterms:created xsi:type="dcterms:W3CDTF">2012-10-19T09:39:14Z</dcterms:created>
  <dcterms:modified xsi:type="dcterms:W3CDTF">2015-11-20T17:02:29Z</dcterms:modified>
</cp:coreProperties>
</file>